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80" r:id="rId4"/>
    <p:sldId id="283" r:id="rId5"/>
    <p:sldId id="288" r:id="rId6"/>
    <p:sldId id="291" r:id="rId7"/>
    <p:sldId id="292" r:id="rId8"/>
    <p:sldId id="293" r:id="rId9"/>
    <p:sldId id="289" r:id="rId10"/>
    <p:sldId id="290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E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FE63-D946-4F41-9AB0-B467ED78C4F7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A4E9-5BE6-4E3A-9350-E47B0D715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7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4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1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4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8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7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8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2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BD-FD52-44CA-BF80-B7032EE0D9B0}" type="datetimeFigureOut">
              <a:rPr lang="zh-CN" altLang="en-US" smtClean="0"/>
              <a:t>2019/4/26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14F6BE-F739-41C1-A9EE-93E3B59E09E6}"/>
              </a:ext>
            </a:extLst>
          </p:cNvPr>
          <p:cNvSpPr/>
          <p:nvPr/>
        </p:nvSpPr>
        <p:spPr>
          <a:xfrm>
            <a:off x="0" y="1544027"/>
            <a:ext cx="9144000" cy="124911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Bell MT" panose="02020503060305020303" pitchFamily="18" charset="0"/>
              </a:rPr>
              <a:t>软件工程实验项目汇报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792390-82E6-4890-BD74-E93E7B9C7C40}"/>
              </a:ext>
            </a:extLst>
          </p:cNvPr>
          <p:cNvSpPr/>
          <p:nvPr/>
        </p:nvSpPr>
        <p:spPr>
          <a:xfrm>
            <a:off x="-3550" y="5772993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2019·4</a:t>
            </a:r>
            <a:endParaRPr lang="zh-CN" altLang="en-US" sz="1350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EC7AF80-D5DA-4632-A408-4889511D30EA}"/>
              </a:ext>
            </a:extLst>
          </p:cNvPr>
          <p:cNvSpPr/>
          <p:nvPr/>
        </p:nvSpPr>
        <p:spPr>
          <a:xfrm>
            <a:off x="0" y="0"/>
            <a:ext cx="2539433" cy="532661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latin typeface="Bell MT" panose="02020503060305020303" pitchFamily="18" charset="0"/>
              </a:rPr>
              <a:t>BUAA·SCSE</a:t>
            </a:r>
            <a:endParaRPr lang="zh-CN" altLang="en-US" sz="27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C:\Users\Administrator\Desktop\迎新ppt\未标题-2.png">
            <a:extLst>
              <a:ext uri="{FF2B5EF4-FFF2-40B4-BE49-F238E27FC236}">
                <a16:creationId xmlns:a16="http://schemas.microsoft.com/office/drawing/2014/main" id="{158C109E-77BD-47A4-94E4-C22C332F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22" y="3079066"/>
            <a:ext cx="3016555" cy="2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5B41C3-53D1-4CA6-90E3-0DCD1DFA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" y="3985262"/>
            <a:ext cx="2142015" cy="28790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AA9877-FD17-4D50-A45F-8C2C9EFC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9" y="4064863"/>
            <a:ext cx="3417896" cy="27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追踪分析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142045" y="737713"/>
            <a:ext cx="3910818" cy="1119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工作量分析：</a:t>
            </a:r>
            <a:r>
              <a:rPr lang="zh-CN" altLang="en-US" b="1" dirty="0"/>
              <a:t>对大家的工作量进行整体以及个人统计，进行效率及影响因素对比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E60C41-C2C0-492F-9AC4-F5C184AFA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5" y="1911360"/>
            <a:ext cx="4123191" cy="40100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FCDB5-949D-45D4-83F9-B4348E980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01693"/>
            <a:ext cx="4096322" cy="26673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C5F76E0-8F21-4CC4-9CB0-814E81F00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31886"/>
            <a:ext cx="4096323" cy="2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33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101A0-35BA-4542-A3E9-45E968F6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1782850"/>
            <a:ext cx="2882537" cy="3674876"/>
          </a:xfrm>
          <a:prstGeom prst="rect">
            <a:avLst/>
          </a:prstGeom>
        </p:spPr>
      </p:pic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E26F74C3-E309-4C50-BB9F-A6ABED107B02}"/>
              </a:ext>
            </a:extLst>
          </p:cNvPr>
          <p:cNvSpPr/>
          <p:nvPr/>
        </p:nvSpPr>
        <p:spPr>
          <a:xfrm>
            <a:off x="382848" y="2576743"/>
            <a:ext cx="6045693" cy="1704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50" b="1" dirty="0"/>
              <a:t>谢谢大家</a:t>
            </a:r>
            <a:endParaRPr lang="en-US" altLang="zh-CN" sz="405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F8FBCD-E059-4552-96D2-F6FB036C8BA4}"/>
              </a:ext>
            </a:extLst>
          </p:cNvPr>
          <p:cNvSpPr/>
          <p:nvPr/>
        </p:nvSpPr>
        <p:spPr>
          <a:xfrm>
            <a:off x="-1" y="6089526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41268B-01F8-4C18-B716-50D322908135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F9D25AD-91BA-4E2A-838B-62FD94B014A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BC9A4CE-A509-4CC3-BC78-684224B15E15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4" name="箭头: 五边形 13">
                <a:extLst>
                  <a:ext uri="{FF2B5EF4-FFF2-40B4-BE49-F238E27FC236}">
                    <a16:creationId xmlns:a16="http://schemas.microsoft.com/office/drawing/2014/main" id="{08291ABF-C40E-46ED-9267-0A2F2D9B5A84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67B680BF-5BF9-4E43-AC02-AA805B5F4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4389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5FF9242-472A-4610-9FBE-CA2789BB4FCC}"/>
              </a:ext>
            </a:extLst>
          </p:cNvPr>
          <p:cNvSpPr/>
          <p:nvPr/>
        </p:nvSpPr>
        <p:spPr>
          <a:xfrm>
            <a:off x="0" y="6040304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3D6C74-8671-464D-9A7A-32FDD477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" y="3978998"/>
            <a:ext cx="2142015" cy="2879002"/>
          </a:xfrm>
          <a:prstGeom prst="rect">
            <a:avLst/>
          </a:prstGeom>
        </p:spPr>
      </p:pic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99BC6B61-2005-47AC-9130-F2630E767D07}"/>
              </a:ext>
            </a:extLst>
          </p:cNvPr>
          <p:cNvSpPr/>
          <p:nvPr/>
        </p:nvSpPr>
        <p:spPr>
          <a:xfrm>
            <a:off x="3498928" y="2808198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前端开发</a:t>
            </a:r>
            <a:endParaRPr lang="en-US" altLang="zh-CN" sz="2400" b="1" dirty="0"/>
          </a:p>
        </p:txBody>
      </p:sp>
      <p:sp>
        <p:nvSpPr>
          <p:cNvPr id="17" name="矩形: 剪去对角 16">
            <a:extLst>
              <a:ext uri="{FF2B5EF4-FFF2-40B4-BE49-F238E27FC236}">
                <a16:creationId xmlns:a16="http://schemas.microsoft.com/office/drawing/2014/main" id="{18304F1D-583E-45FF-AAC8-2688D858E7DD}"/>
              </a:ext>
            </a:extLst>
          </p:cNvPr>
          <p:cNvSpPr/>
          <p:nvPr/>
        </p:nvSpPr>
        <p:spPr>
          <a:xfrm>
            <a:off x="3504336" y="3393429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后端开发</a:t>
            </a:r>
            <a:endParaRPr lang="en-US" altLang="zh-CN" sz="2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3FF570-2F09-45D8-9914-E2A46D25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5" y="3990438"/>
            <a:ext cx="3658130" cy="28790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9308C-0E15-46D8-8F63-6BE061BEEE47}"/>
              </a:ext>
            </a:extLst>
          </p:cNvPr>
          <p:cNvSpPr/>
          <p:nvPr/>
        </p:nvSpPr>
        <p:spPr>
          <a:xfrm>
            <a:off x="1040904" y="2935777"/>
            <a:ext cx="215507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05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Outline</a:t>
            </a:r>
            <a:endParaRPr lang="zh-CN" altLang="en-US" sz="405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37F8906B-586D-4FCA-90F4-C01299F8D0B2}"/>
              </a:ext>
            </a:extLst>
          </p:cNvPr>
          <p:cNvSpPr/>
          <p:nvPr/>
        </p:nvSpPr>
        <p:spPr>
          <a:xfrm>
            <a:off x="3498927" y="2230675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本阶段工作</a:t>
            </a:r>
            <a:endParaRPr lang="en-US" altLang="zh-CN" sz="2400" b="1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7FD1EE5-FEE1-433E-8188-F17A6B8388F7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D130A81-6D83-4AE2-81EC-AA2D9FD4D4A8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EFB040A-CE6B-47DA-829D-3BD91209AAAF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24" name="箭头: 五边形 23">
                <a:extLst>
                  <a:ext uri="{FF2B5EF4-FFF2-40B4-BE49-F238E27FC236}">
                    <a16:creationId xmlns:a16="http://schemas.microsoft.com/office/drawing/2014/main" id="{E7312880-B0D0-446A-B035-D681383A00CD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2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172EC24-1A35-448F-B2CE-09063D151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矩形: 剪去对角 14">
            <a:extLst>
              <a:ext uri="{FF2B5EF4-FFF2-40B4-BE49-F238E27FC236}">
                <a16:creationId xmlns:a16="http://schemas.microsoft.com/office/drawing/2014/main" id="{E9679BC4-010D-4FF0-8654-FE8C0F3DC4B1}"/>
              </a:ext>
            </a:extLst>
          </p:cNvPr>
          <p:cNvSpPr/>
          <p:nvPr/>
        </p:nvSpPr>
        <p:spPr>
          <a:xfrm>
            <a:off x="3498927" y="3978660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追踪分析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1751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本阶段工作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6DC73BAF-5521-4A19-8FAA-8C452BA643A1}"/>
              </a:ext>
            </a:extLst>
          </p:cNvPr>
          <p:cNvSpPr txBox="1"/>
          <p:nvPr/>
        </p:nvSpPr>
        <p:spPr>
          <a:xfrm>
            <a:off x="6390298" y="1382406"/>
            <a:ext cx="1797332" cy="42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整体项目迭代情况没有太大变化，进度有较大提升，推进情况正常，目前完成前端页面的静态设计，预计下一周进入逻辑设计，后端完成结构搭建和样例</a:t>
            </a:r>
            <a:r>
              <a:rPr lang="en-US" altLang="zh-CN" sz="1400" b="1" dirty="0"/>
              <a:t>API</a:t>
            </a:r>
            <a:r>
              <a:rPr lang="zh-CN" altLang="en-US" sz="1400" b="1" dirty="0"/>
              <a:t>实现。最理想情况下，下周可以完成初版本前后端耦合（</a:t>
            </a:r>
            <a:r>
              <a:rPr lang="zh-CN" altLang="en-US" sz="1400" b="1" dirty="0">
                <a:solidFill>
                  <a:srgbClr val="FF0000"/>
                </a:solidFill>
              </a:rPr>
              <a:t>本周开发遇到</a:t>
            </a:r>
            <a:r>
              <a:rPr lang="en-US" altLang="zh-CN" sz="1400" b="1" dirty="0">
                <a:solidFill>
                  <a:srgbClr val="FF0000"/>
                </a:solidFill>
              </a:rPr>
              <a:t>BUG</a:t>
            </a:r>
            <a:r>
              <a:rPr lang="zh-CN" altLang="en-US" sz="1400" b="1" dirty="0">
                <a:solidFill>
                  <a:srgbClr val="FF0000"/>
                </a:solidFill>
              </a:rPr>
              <a:t>目前尚未解决。</a:t>
            </a:r>
            <a:r>
              <a:rPr lang="zh-CN" altLang="en-US" sz="1400" b="1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4FE0AB-20EA-4983-9242-5E3F1DA0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8" y="4440826"/>
            <a:ext cx="5553075" cy="16668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CED918-48BD-4425-8BA0-116216CC4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8" y="701693"/>
            <a:ext cx="5553075" cy="17154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1AB560-9482-44BD-A910-21B38B3F2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38" y="2417173"/>
            <a:ext cx="2306011" cy="20211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7A5FBF0-B805-4ACC-B586-A80A41285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949" y="2414670"/>
            <a:ext cx="3245024" cy="202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前端开发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443883" y="962430"/>
            <a:ext cx="4563123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完成了四个主要功能页面设计版本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778011-31BA-481E-B01F-894CA2FF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783" y="962430"/>
            <a:ext cx="3262334" cy="31656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9835A8-71BB-492E-9EF6-BC600947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18" y="1655056"/>
            <a:ext cx="4132557" cy="4388408"/>
          </a:xfrm>
          <a:prstGeom prst="rect">
            <a:avLst/>
          </a:prstGeom>
        </p:spPr>
      </p:pic>
      <p:sp>
        <p:nvSpPr>
          <p:cNvPr id="11" name="箭头: 左 10">
            <a:extLst>
              <a:ext uri="{FF2B5EF4-FFF2-40B4-BE49-F238E27FC236}">
                <a16:creationId xmlns:a16="http://schemas.microsoft.com/office/drawing/2014/main" id="{F61C28AD-3BDF-4981-9F58-E860187B3A64}"/>
              </a:ext>
            </a:extLst>
          </p:cNvPr>
          <p:cNvSpPr/>
          <p:nvPr/>
        </p:nvSpPr>
        <p:spPr>
          <a:xfrm>
            <a:off x="5251352" y="5582116"/>
            <a:ext cx="1296140" cy="426128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A218C39-8F71-4BFE-85E0-E839D5B0F5B9}"/>
              </a:ext>
            </a:extLst>
          </p:cNvPr>
          <p:cNvSpPr txBox="1"/>
          <p:nvPr/>
        </p:nvSpPr>
        <p:spPr>
          <a:xfrm>
            <a:off x="6742800" y="5489821"/>
            <a:ext cx="2112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！！！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4702A88-C34C-465D-8EAD-AB07FABAC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783" y="4222898"/>
            <a:ext cx="3262334" cy="13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8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前端开发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266330" y="1065320"/>
            <a:ext cx="3684236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完成了四个主要功能页面设计版本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EA7D01-409C-488A-BF45-2DBD88579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40" y="777943"/>
            <a:ext cx="4514285" cy="30713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CD29C8-2164-4600-8633-4A1EDA0EC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8" y="1777368"/>
            <a:ext cx="3400148" cy="40153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BE3614-F15F-4671-A800-EA6C15EC3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240" y="3995468"/>
            <a:ext cx="2208315" cy="179721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817E449-E3F2-4266-81F5-ADC081232F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09"/>
          <a:stretch/>
        </p:blipFill>
        <p:spPr>
          <a:xfrm>
            <a:off x="6425209" y="3995467"/>
            <a:ext cx="2208316" cy="17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后端开发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443884" y="1065320"/>
            <a:ext cx="2170730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后端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API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开发进度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372" y="2044273"/>
            <a:ext cx="4486275" cy="360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2044273"/>
            <a:ext cx="45624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9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后端开发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443884" y="1065320"/>
            <a:ext cx="2170730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修改部分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API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2261882"/>
            <a:ext cx="8543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后端开发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     </a:t>
              </a:r>
              <a:r>
                <a:rPr kumimoji="0" lang="en-US" altLang="zh-CN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	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ell MT" panose="02020503060305020303" pitchFamily="18" charset="0"/>
                  <a:ea typeface="等线" panose="02010600030101010101" pitchFamily="2" charset="-122"/>
                  <a:cs typeface="+mn-cs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443884" y="1065320"/>
            <a:ext cx="2360862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规范后端</a:t>
            </a:r>
            <a:r>
              <a:rPr lang="en-US" altLang="zh-CN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API</a:t>
            </a:r>
            <a:r>
              <a:rPr lang="zh-CN" altLang="en-US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测试流程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3884" y="2412443"/>
            <a:ext cx="2589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</a:t>
            </a:r>
            <a:r>
              <a:rPr lang="en-US" altLang="zh-CN" dirty="0"/>
              <a:t>API</a:t>
            </a:r>
            <a:r>
              <a:rPr lang="zh-CN" altLang="en-US" dirty="0"/>
              <a:t>存在多种返回值，包括正常情况和多种错误情况，在前端调用代码未开发完成的时候我们使用</a:t>
            </a:r>
            <a:r>
              <a:rPr lang="en-US" altLang="zh-CN" dirty="0"/>
              <a:t>Postman</a:t>
            </a:r>
            <a:r>
              <a:rPr lang="zh-CN" altLang="en-US" dirty="0"/>
              <a:t>测试后端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Postman</a:t>
            </a:r>
            <a:r>
              <a:rPr lang="zh-CN" altLang="en-US" dirty="0"/>
              <a:t>是一款功能强大的</a:t>
            </a:r>
            <a:r>
              <a:rPr lang="en-US" altLang="zh-CN" dirty="0"/>
              <a:t>HTTP</a:t>
            </a:r>
            <a:r>
              <a:rPr lang="zh-CN" altLang="en-US" dirty="0"/>
              <a:t>请求测试软件，常用于</a:t>
            </a:r>
            <a:r>
              <a:rPr lang="en-US" altLang="zh-CN" dirty="0"/>
              <a:t>Web</a:t>
            </a:r>
            <a:r>
              <a:rPr lang="zh-CN" altLang="en-US" dirty="0"/>
              <a:t>开发与测试。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1" y="1128321"/>
            <a:ext cx="5823498" cy="49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追踪分析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142045" y="1078860"/>
            <a:ext cx="4036060" cy="118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统计目标：</a:t>
            </a:r>
            <a:r>
              <a:rPr lang="zh-CN" altLang="en-US" b="1" dirty="0"/>
              <a:t>阶段的所有产出和修改进行统计，例如文档、材料、版本变更情况、文档字数、工作时长等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A716A-4A4B-49DF-B72E-56A204605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45" y="1078861"/>
            <a:ext cx="4686310" cy="30311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36CCB0-CACD-4930-AFF3-53DA8B71D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8" y="4105355"/>
            <a:ext cx="4548771" cy="16422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F990C3-936F-4D9D-9148-5354D09A1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0" y="4105355"/>
            <a:ext cx="4320151" cy="164196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A4818A7-2FFD-4BEB-B9F3-0E951E15EC69}"/>
              </a:ext>
            </a:extLst>
          </p:cNvPr>
          <p:cNvSpPr/>
          <p:nvPr/>
        </p:nvSpPr>
        <p:spPr>
          <a:xfrm>
            <a:off x="137539" y="2315426"/>
            <a:ext cx="4036060" cy="1185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已统计：需求分析报告、项目计划书、项目设计文档、需求评审以及复评审相关结果</a:t>
            </a:r>
          </a:p>
        </p:txBody>
      </p:sp>
    </p:spTree>
    <p:extLst>
      <p:ext uri="{BB962C8B-B14F-4D97-AF65-F5344CB8AC3E}">
        <p14:creationId xmlns:p14="http://schemas.microsoft.com/office/powerpoint/2010/main" val="3889641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3795</TotalTime>
  <Words>267</Words>
  <Application>Microsoft Office PowerPoint</Application>
  <PresentationFormat>全屏显示(4:3)</PresentationFormat>
  <Paragraphs>42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Algerian</vt:lpstr>
      <vt:lpstr>Arial</vt:lpstr>
      <vt:lpstr>Bell MT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嘉凯</dc:creator>
  <cp:lastModifiedBy>嘉凯 王</cp:lastModifiedBy>
  <cp:revision>294</cp:revision>
  <dcterms:created xsi:type="dcterms:W3CDTF">2018-08-30T05:40:10Z</dcterms:created>
  <dcterms:modified xsi:type="dcterms:W3CDTF">2019-04-26T04:02:14Z</dcterms:modified>
</cp:coreProperties>
</file>